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4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1" userDrawn="1">
          <p15:clr>
            <a:srgbClr val="A4A3A4"/>
          </p15:clr>
        </p15:guide>
        <p15:guide id="2" pos="378" userDrawn="1">
          <p15:clr>
            <a:srgbClr val="A4A3A4"/>
          </p15:clr>
        </p15:guide>
        <p15:guide id="3" pos="7358" userDrawn="1">
          <p15:clr>
            <a:srgbClr val="A4A3A4"/>
          </p15:clr>
        </p15:guide>
        <p15:guide id="4" orient="horz" pos="892" userDrawn="1">
          <p15:clr>
            <a:srgbClr val="A4A3A4"/>
          </p15:clr>
        </p15:guide>
        <p15:guide id="5" orient="horz" pos="3864" userDrawn="1">
          <p15:clr>
            <a:srgbClr val="A4A3A4"/>
          </p15:clr>
        </p15:guide>
        <p15:guide id="6" pos="5056" userDrawn="1">
          <p15:clr>
            <a:srgbClr val="A4A3A4"/>
          </p15:clr>
        </p15:guide>
        <p15:guide id="7" pos="26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21"/>
        <p:guide pos="378"/>
        <p:guide pos="7358"/>
        <p:guide orient="horz" pos="892"/>
        <p:guide orient="horz" pos="3864"/>
        <p:guide pos="5056"/>
        <p:guide pos="261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1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2A48B96-639E-45A3-A0BA-2464DFDB1FA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A6837353-30EB-4A48-80EB-173D804AEFB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512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819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>
            <a:off x="3236913" y="615950"/>
            <a:ext cx="8955088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图片 9" descr="试俱LOGO+R"/>
          <p:cNvPicPr>
            <a:picLocks noChangeAspect="1"/>
          </p:cNvPicPr>
          <p:nvPr userDrawn="1"/>
        </p:nvPicPr>
        <p:blipFill>
          <a:blip r:embed="rId2"/>
          <a:srcRect t="20313" b="21979"/>
          <a:stretch>
            <a:fillRect/>
          </a:stretch>
        </p:blipFill>
        <p:spPr>
          <a:xfrm>
            <a:off x="327025" y="214313"/>
            <a:ext cx="2906713" cy="53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图片 2" descr="a7a756c211b02af0ecd73b7417b0f30"/>
          <p:cNvPicPr>
            <a:picLocks noChangeAspect="1"/>
          </p:cNvPicPr>
          <p:nvPr userDrawn="1"/>
        </p:nvPicPr>
        <p:blipFill>
          <a:blip r:embed="rId3"/>
          <a:srcRect l="2113" t="16689" r="7104" b="14987"/>
          <a:stretch>
            <a:fillRect/>
          </a:stretch>
        </p:blipFill>
        <p:spPr>
          <a:xfrm>
            <a:off x="381000" y="160338"/>
            <a:ext cx="2757488" cy="657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69900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700"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8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9005888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700"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5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rcRect t="43" r="1696" b="23223"/>
          <a:stretch>
            <a:fillRect/>
          </a:stretch>
        </p:blipFill>
        <p:spPr>
          <a:xfrm>
            <a:off x="600075" y="1012825"/>
            <a:ext cx="11080750" cy="572389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66738" y="1012825"/>
            <a:ext cx="11114088" cy="635000"/>
          </a:xfrm>
        </p:spPr>
        <p:txBody>
          <a:bodyPr lIns="90000" tIns="46800" rIns="90000" bIns="46800" rtlCol="0" anchor="ctr" anchorCtr="0">
            <a:normAutofit/>
          </a:bodyPr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kern="1200" cap="none" spc="30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济南商河机场</a:t>
            </a:r>
            <a:r>
              <a:rPr kumimoji="0" lang="en-US" altLang="zh-CN" sz="2800" b="1" i="0" u="none" strike="noStrike" kern="1200" cap="none" spc="30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 </a:t>
            </a:r>
            <a:r>
              <a:rPr kumimoji="0" sz="2800" b="1" i="0" u="none" strike="noStrike" kern="1200" cap="none" spc="30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试驾场地</a:t>
            </a:r>
            <a:endParaRPr kumimoji="0" sz="2800" b="1" i="0" u="none" strike="noStrike" kern="1200" cap="none" spc="30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6738" y="6156325"/>
            <a:ext cx="10779125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12700" fontAlgn="auto">
              <a:spcBef>
                <a:spcPts val="1420"/>
              </a:spcBef>
            </a:pPr>
            <a:r>
              <a:rPr lang="zh-CN" sz="1200" b="1" noProof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济南商河机场试驾场地位于山东省济南市商河县玉皇庙镇玉皇路，场地长</a:t>
            </a:r>
            <a:r>
              <a:rPr lang="en-US" altLang="zh-CN" sz="1200" b="1" noProof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540m</a:t>
            </a:r>
            <a:r>
              <a:rPr lang="zh-CN" altLang="en-US" sz="1200" b="1" noProof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宽</a:t>
            </a:r>
            <a:r>
              <a:rPr lang="en-US" altLang="zh-CN" sz="1200" b="1" noProof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130m</a:t>
            </a:r>
            <a:r>
              <a:rPr lang="zh-CN" altLang="en-US" sz="1200" b="1" noProof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，跑道长</a:t>
            </a:r>
            <a:r>
              <a:rPr lang="en-US" altLang="zh-CN" sz="1200" b="1" noProof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845m</a:t>
            </a:r>
            <a:r>
              <a:rPr lang="zh-CN" altLang="en-US" sz="1200" b="1" noProof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宽</a:t>
            </a:r>
            <a:r>
              <a:rPr lang="en-US" altLang="zh-CN" sz="1200" b="1" noProof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30m</a:t>
            </a:r>
            <a:r>
              <a:rPr lang="zh-CN" altLang="en-US" sz="1200" b="1" noProof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，水泥地面，全封闭场地。适合举办试驾、漂移试驾、厂商内部培训、车辆测试等活动</a:t>
            </a:r>
            <a:r>
              <a:rPr lang="zh-CN" sz="1200" b="1" noProof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　</a:t>
            </a:r>
            <a:endParaRPr lang="zh-CN" sz="1200" b="1" noProof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文本框 6"/>
          <p:cNvSpPr txBox="1"/>
          <p:nvPr/>
        </p:nvSpPr>
        <p:spPr>
          <a:xfrm>
            <a:off x="8042275" y="4038600"/>
            <a:ext cx="383857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天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场地面积：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长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540m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宽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130m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总面积约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70200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㎡ 跑道长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845m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宽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30m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水泥地面</a:t>
            </a:r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全封闭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供电供水：</a:t>
            </a:r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380v/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</a:t>
            </a:r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kw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配套设施：</a:t>
            </a:r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停车位 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固定洗手间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" name="图片 2" descr="微信截图_202212051029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47025" y="1545590"/>
            <a:ext cx="3729990" cy="2101215"/>
          </a:xfrm>
          <a:prstGeom prst="rect">
            <a:avLst/>
          </a:prstGeom>
        </p:spPr>
      </p:pic>
      <p:pic>
        <p:nvPicPr>
          <p:cNvPr id="2" name="图片 1" descr="济南商河通用机场试驾场地平面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1416050"/>
            <a:ext cx="7021195" cy="46691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微信截图_20221205102228"/>
          <p:cNvPicPr>
            <a:picLocks noChangeAspect="1"/>
          </p:cNvPicPr>
          <p:nvPr/>
        </p:nvPicPr>
        <p:blipFill>
          <a:blip r:embed="rId1"/>
          <a:srcRect t="7166" r="18814"/>
          <a:stretch>
            <a:fillRect/>
          </a:stretch>
        </p:blipFill>
        <p:spPr>
          <a:xfrm>
            <a:off x="519430" y="1192530"/>
            <a:ext cx="3634105" cy="2402205"/>
          </a:xfrm>
          <a:prstGeom prst="rect">
            <a:avLst/>
          </a:prstGeom>
        </p:spPr>
      </p:pic>
      <p:pic>
        <p:nvPicPr>
          <p:cNvPr id="2" name="图片 1" descr="微信截图_20221205102217"/>
          <p:cNvPicPr>
            <a:picLocks noChangeAspect="1"/>
          </p:cNvPicPr>
          <p:nvPr/>
        </p:nvPicPr>
        <p:blipFill>
          <a:blip r:embed="rId2"/>
          <a:srcRect l="3600" r="12403"/>
          <a:stretch>
            <a:fillRect/>
          </a:stretch>
        </p:blipFill>
        <p:spPr>
          <a:xfrm>
            <a:off x="4282440" y="1192530"/>
            <a:ext cx="3653155" cy="2402205"/>
          </a:xfrm>
          <a:prstGeom prst="rect">
            <a:avLst/>
          </a:prstGeom>
        </p:spPr>
      </p:pic>
      <p:sp>
        <p:nvSpPr>
          <p:cNvPr id="7179" name="文本框 9"/>
          <p:cNvSpPr txBox="1"/>
          <p:nvPr/>
        </p:nvSpPr>
        <p:spPr>
          <a:xfrm>
            <a:off x="4370388" y="4678680"/>
            <a:ext cx="3557587" cy="275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机库图片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 descr="f075cea48f11a71c43776d535791e8b"/>
          <p:cNvPicPr>
            <a:picLocks noChangeAspect="1"/>
          </p:cNvPicPr>
          <p:nvPr/>
        </p:nvPicPr>
        <p:blipFill>
          <a:blip r:embed="rId3"/>
          <a:srcRect t="10156" b="2285"/>
          <a:stretch>
            <a:fillRect/>
          </a:stretch>
        </p:blipFill>
        <p:spPr>
          <a:xfrm>
            <a:off x="8056245" y="1183640"/>
            <a:ext cx="3646170" cy="2402840"/>
          </a:xfrm>
          <a:prstGeom prst="rect">
            <a:avLst/>
          </a:prstGeom>
        </p:spPr>
      </p:pic>
      <p:pic>
        <p:nvPicPr>
          <p:cNvPr id="3" name="图片 2" descr="u=207932517,162374950&amp;fm=30&amp;app=106&amp;f=JPEG"/>
          <p:cNvPicPr>
            <a:picLocks noChangeAspect="1"/>
          </p:cNvPicPr>
          <p:nvPr/>
        </p:nvPicPr>
        <p:blipFill>
          <a:blip r:embed="rId4"/>
          <a:srcRect t="11667"/>
          <a:stretch>
            <a:fillRect/>
          </a:stretch>
        </p:blipFill>
        <p:spPr>
          <a:xfrm>
            <a:off x="519430" y="3984625"/>
            <a:ext cx="3634740" cy="2408555"/>
          </a:xfrm>
          <a:prstGeom prst="rect">
            <a:avLst/>
          </a:prstGeom>
        </p:spPr>
      </p:pic>
      <p:pic>
        <p:nvPicPr>
          <p:cNvPr id="4" name="图片 3" descr="1642134083108"/>
          <p:cNvPicPr>
            <a:picLocks noChangeAspect="1"/>
          </p:cNvPicPr>
          <p:nvPr/>
        </p:nvPicPr>
        <p:blipFill>
          <a:blip r:embed="rId5"/>
          <a:srcRect t="11697"/>
          <a:stretch>
            <a:fillRect/>
          </a:stretch>
        </p:blipFill>
        <p:spPr>
          <a:xfrm>
            <a:off x="4288790" y="3984625"/>
            <a:ext cx="3639185" cy="2401570"/>
          </a:xfrm>
          <a:prstGeom prst="rect">
            <a:avLst/>
          </a:prstGeom>
        </p:spPr>
      </p:pic>
      <p:pic>
        <p:nvPicPr>
          <p:cNvPr id="7" name="图片 6" descr="641"/>
          <p:cNvPicPr>
            <a:picLocks noChangeAspect="1"/>
          </p:cNvPicPr>
          <p:nvPr/>
        </p:nvPicPr>
        <p:blipFill>
          <a:blip r:embed="rId6"/>
          <a:srcRect r="8037"/>
          <a:stretch>
            <a:fillRect/>
          </a:stretch>
        </p:blipFill>
        <p:spPr>
          <a:xfrm>
            <a:off x="8062595" y="3988435"/>
            <a:ext cx="3640455" cy="23952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54835" y="3651885"/>
            <a:ext cx="10909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1854835" y="6450330"/>
            <a:ext cx="10909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5723890" y="6443345"/>
            <a:ext cx="10909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9333865" y="6449060"/>
            <a:ext cx="10909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9427210" y="3651885"/>
            <a:ext cx="10909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会议室景图</a:t>
            </a:r>
            <a:endParaRPr lang="zh-CN" altLang="en-US" sz="1200"/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5603875" y="3651885"/>
            <a:ext cx="10909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机库实景图</a:t>
            </a:r>
            <a:endParaRPr lang="zh-CN" altLang="en-US" sz="1200"/>
          </a:p>
        </p:txBody>
      </p:sp>
    </p:spTree>
    <p:custDataLst>
      <p:tags r:id="rId1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7.xml><?xml version="1.0" encoding="utf-8"?>
<p:tagLst xmlns:p="http://schemas.openxmlformats.org/presentationml/2006/main">
  <p:tag name="KSO_WPP_MARK_KEY" val="a6437506-5ffe-4f3e-a40d-043f60cddcff"/>
  <p:tag name="COMMONDATA" val="eyJoZGlkIjoiOWIxYjkzMjc4NDY0ODk3ODM0Mzk1YjQwYzJlY2RjYWQ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WPS 演示</Application>
  <PresentationFormat>宽屏</PresentationFormat>
  <Paragraphs>23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济南商河机场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359</cp:revision>
  <dcterms:created xsi:type="dcterms:W3CDTF">2019-06-19T02:08:00Z</dcterms:created>
  <dcterms:modified xsi:type="dcterms:W3CDTF">2023-03-07T06:25:16Z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DCF71B5D0C8F4D07BE32366FB1E3DB3C</vt:lpwstr>
  </property>
</Properties>
</file>